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stina\Desktop\1587232490_3-p-foni-s-dnem-rozhdeniya-dlya-muzhchin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308" y="22017"/>
            <a:ext cx="9198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789" y="188641"/>
            <a:ext cx="9147789" cy="1584175"/>
          </a:xfrm>
        </p:spPr>
        <p:txBody>
          <a:bodyPr>
            <a:noAutofit/>
          </a:bodyPr>
          <a:lstStyle/>
          <a:p>
            <a:pPr algn="r"/>
            <a:r>
              <a:rPr lang="ru-RU" sz="5000" b="1" dirty="0" smtClean="0"/>
              <a:t>Поздравляем с Днем Рождения </a:t>
            </a:r>
            <a:r>
              <a:rPr lang="ru-RU" sz="5000" b="1" dirty="0" smtClean="0"/>
              <a:t>СИДАКОВА  ЗАУРБЕКА КАЗБЕКОВИЧА!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204864"/>
            <a:ext cx="5400600" cy="4536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Коллектив СШОР по спортивной борьбе и вся борцовская общественность Кузбасса поздравляет Вас с праздником и желает крепкого здоровья, неиссякаемой энергии, личного счастья </a:t>
            </a:r>
            <a:r>
              <a:rPr lang="ru-RU" b="1" smtClean="0">
                <a:solidFill>
                  <a:schemeClr val="tx1"/>
                </a:solidFill>
              </a:rPr>
              <a:t>и </a:t>
            </a:r>
            <a:r>
              <a:rPr lang="ru-RU" b="1" smtClean="0">
                <a:solidFill>
                  <a:schemeClr val="tx1"/>
                </a:solidFill>
              </a:rPr>
              <a:t>спортивной удачи</a:t>
            </a:r>
            <a:r>
              <a:rPr lang="ru-RU" b="1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ristina\Desktop\Zaurbek_Sidakov_(20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1772816"/>
            <a:ext cx="3744416" cy="432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291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Поздравляем с Днем Рождения СИДАКОВА  ЗАУРБЕКА КАЗБЕКОВИЧА!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с Днем Рождения СИНЦОВА КОНСТАНТИНА      ВЛАДИМИРОВИЧА!</dc:title>
  <dc:creator>Kristina</dc:creator>
  <cp:lastModifiedBy>Пользователь Windows</cp:lastModifiedBy>
  <cp:revision>3</cp:revision>
  <dcterms:created xsi:type="dcterms:W3CDTF">2022-03-14T05:07:17Z</dcterms:created>
  <dcterms:modified xsi:type="dcterms:W3CDTF">2022-03-14T05:47:41Z</dcterms:modified>
</cp:coreProperties>
</file>